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61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88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1465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BEAUTIFUL NAZARENE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face was fair as lilies white,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halo round his head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all about was black as night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their souls were dead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his hands all bound with thongs,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thorn crown on his brow,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the angels mournful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sorrow now.</a:t>
            </a:r>
          </a:p>
        </p:txBody>
      </p:sp>
    </p:spTree>
    <p:extLst>
      <p:ext uri="{BB962C8B-B14F-4D97-AF65-F5344CB8AC3E}">
        <p14:creationId xmlns:p14="http://schemas.microsoft.com/office/powerpoint/2010/main" val="154560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BEAUTIFUL NAZARENE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fell in love with the Nazarene,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beautiful Nazarene,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Whose face was lit by a holy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fairest these eyes have seen.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 his side I would live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never a veil between.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I feel deep in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Jesus, the Nazarene.</a:t>
            </a:r>
          </a:p>
        </p:txBody>
      </p:sp>
    </p:spTree>
    <p:extLst>
      <p:ext uri="{BB962C8B-B14F-4D97-AF65-F5344CB8AC3E}">
        <p14:creationId xmlns:p14="http://schemas.microsoft.com/office/powerpoint/2010/main" val="39292218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113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BEAUTIFUL NAZARENE</vt:lpstr>
      <vt:lpstr>THE BEAUTIFUL NAZARENE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2025-05-12T18:52:48Z</dcterms:modified>
</cp:coreProperties>
</file>