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9781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BLESSED SACRAMENT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passion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let’s share in the resurrection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Blessed Sacrament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Eat the bread and drink the wine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Flesh and blood of the Lord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his life, it is yours and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are one in his design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41684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BLESSED SACRAMENT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2025-05-12T18:53:44Z</dcterms:modified>
</cp:coreProperties>
</file>