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CUP OF BLESSING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that we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communion with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 can I repay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goodness he has shown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lift up the cup of salvation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Lord I will call.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CUP OF BLESSING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2025-05-12T18:55:37Z</dcterms:modified>
</cp:coreProperties>
</file>