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9758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CUP OF BLESSING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cup of blessing that we 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communion with Christ’s own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how precious in the sight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death of those so faithful and so true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your servant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 of your handmaid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you have loosened my bonds</a:t>
            </a:r>
          </a:p>
        </p:txBody>
      </p:sp>
    </p:spTree>
    <p:extLst>
      <p:ext uri="{BB962C8B-B14F-4D97-AF65-F5344CB8AC3E}">
        <p14:creationId xmlns:p14="http://schemas.microsoft.com/office/powerpoint/2010/main" val="14340039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CUP OF BLESSING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2025-05-12T18:55:46Z</dcterms:modified>
</cp:coreProperties>
</file>