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5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bring a sacrifice of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call upon the name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all I’ll fulfil my promise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vows I made to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129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CUP OF BLESSING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2025-05-12T18:55:54Z</dcterms:modified>
</cp:coreProperties>
</file>