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prophets foretold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shall make all things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matter how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at the star my gaze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at God’s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vain to predict the time, the day of the Lord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DAY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2025-05-12T19:00:29Z</dcterms:modified>
</cp:coreProperties>
</file>