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08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the Lord shall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thief in the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curse to those in the wrong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think they are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pleasure for those in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death at the door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true liberation for the prisoners and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</p:spTree>
    <p:extLst>
      <p:ext uri="{BB962C8B-B14F-4D97-AF65-F5344CB8AC3E}">
        <p14:creationId xmlns:p14="http://schemas.microsoft.com/office/powerpoint/2010/main" val="29672637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DAY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2025-05-12T19:00:38Z</dcterms:modified>
</cp:coreProperties>
</file>