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Feast is o’er; the final hymn is sung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Mount of Olives now they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stars, in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waits and prays in deepest woe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FEAST IS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2025-05-12T19:01:58Z</dcterms:modified>
</cp:coreProperties>
</file>