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08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FEAST IS OVER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could not watch, one little hour with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softly slumbered while their master prayed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sleep on now, sleep on and take your rest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hour has come, when I shall be betrayed.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Gethsemane (2) O sad and dark Gethsemane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Jesus prayed, the night he was betrayed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Father, take this bitter cup from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7139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FEAST IS 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2025-05-12T19:02:03Z</dcterms:modified>
</cp:coreProperties>
</file>