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FIRST NOEL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first Noel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angels did say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 to certain poor shepherds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fields as they lay;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fields where they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 keeping their sheep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a cold winter’s night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was so deep.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Noel (4) born is the King of Israel.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53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FIRST NOEL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2025-05-13T04:17:29Z</dcterms:modified>
</cp:coreProperties>
</file>