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5395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THE FIRST NOEL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the light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that same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Three wise men came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country far,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seek for a King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was their intent,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follow the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wherever it went.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Noel (4) born is the King of Israel.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86876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51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FIRST NOEL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2025-05-13T04:19:08Z</dcterms:modified>
</cp:coreProperties>
</file>