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RECEIPPT-TAGS:EASTER,ENTRANCE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HEAVENS ARE TELLING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heavens are telling the glory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creation is shouting for joy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dance in the forest, come play in the field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sing, sing to the glory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sun, the bringer of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carries the light, of the Lord in his 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moon and the stars, who light up the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unto your throne.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HEAVENS ARE TELLING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2025-05-13T04:20:02Z</dcterms:modified>
</cp:coreProperties>
</file>