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RECEIPPT-TAGS:EASTER,ENTRANCE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60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HEAVENS ARE TELLING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heavens are telling the glory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creation is shouting for joy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dance in the forest, come play in the field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sing, sing to the glory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to the earth, you makes life to grow,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creatures you made, to let your life show,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flowers and the trees, that help us to know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heart of love.</a:t>
            </a:r>
          </a:p>
        </p:txBody>
      </p:sp>
    </p:spTree>
    <p:extLst>
      <p:ext uri="{BB962C8B-B14F-4D97-AF65-F5344CB8AC3E}">
        <p14:creationId xmlns:p14="http://schemas.microsoft.com/office/powerpoint/2010/main" val="27427371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83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HEAVENS ARE TELLING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2025-05-13T04:20:09Z</dcterms:modified>
</cp:coreProperties>
</file>