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RECEIPPT-TAGS:EASTER,ENTRANCE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95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HEAVENS ARE TELLING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heavens are telling the glory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creation is shouting for joy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dance in the forest, come play in the field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sing, sing to the glory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rain that waters our fields,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blesses our crops so all the earth yields;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death unto life her mystery revealed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forth in joy!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1518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HEAVENS ARE TELLING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2025-05-13T04:20:17Z</dcterms:modified>
</cp:coreProperties>
</file>