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HORSE AND RIDER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unto the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has triumphed gloriously,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grave is empty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won’t you come and see.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God as I will praise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God and I will exalt Him.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50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HORSE AND RIDER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2025-05-13T04:22:08Z</dcterms:modified>
</cp:coreProperties>
</file>