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JOY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of the Lord is my strength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me living waters and I thirst no 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me living waters and I thirst no 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me living waters and I thirst no 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JOY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2025-05-13T06:26:22Z</dcterms:modified>
</cp:coreProperties>
</file>