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JOY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joy of the Lord is my strength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joy of the Lord is my strength.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fruit of the Spirit is love, joy, peace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fruit of the Spirit is love, joy,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fruit of the Spirit is love, joy,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joy of the Lord is my strength.</a:t>
            </a: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72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JOY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2025-05-13T06:27:35Z</dcterms:modified>
</cp:coreProperties>
</file>