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KING’S HORSES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King’s horses, the King’s men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march down the street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march back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King’s horses and the King’s men.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Girls: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It’s their duty now and then,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march down the street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march back again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King’s horses and the King’s men.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u="sng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KING’S HORSES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2025-05-13T04:30:47Z</dcterms:modified>
</cp:coreProperties>
</file>