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1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Emperor would like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he is, so don’t say “No”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each one to his town must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details of a census just to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48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2025-05-13T04:30:58Z</dcterms:modified>
</cp:coreProperties>
</file>