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72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Joseph: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“Dear Mary, you’re expecting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journeys long, I can’t see how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travel down to Bethlehem,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Perhaps we’ll just ignore the King’s horsemen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King’s horses, the King’s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march down the street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</p:txBody>
      </p:sp>
    </p:spTree>
    <p:extLst>
      <p:ext uri="{BB962C8B-B14F-4D97-AF65-F5344CB8AC3E}">
        <p14:creationId xmlns:p14="http://schemas.microsoft.com/office/powerpoint/2010/main" val="40347091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KING’S HORSES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2025-05-13T04:31:06Z</dcterms:modified>
</cp:coreProperties>
</file>