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60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RECEIPPT-TAGS:CHRISTMAS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8886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KING’S HORSES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Mary: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O Joseph, though I am with child,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nights are cold and far from mild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We’re going with the Son of God;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He’ll watch and protect us, for he is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Girls: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It’s their duty now and then,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march down the street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 march back again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King’s horses and the King’s men.</a:t>
            </a:r>
          </a:p>
        </p:txBody>
      </p:sp>
    </p:spTree>
    <p:extLst>
      <p:ext uri="{BB962C8B-B14F-4D97-AF65-F5344CB8AC3E}">
        <p14:creationId xmlns:p14="http://schemas.microsoft.com/office/powerpoint/2010/main" val="195673527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71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THE KING’S HORSES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575</cp:revision>
  <dcterms:modified xsi:type="dcterms:W3CDTF">2025-05-13T04:31:15Z</dcterms:modified>
</cp:coreProperties>
</file>