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1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RECEIPPT-TAGS:CHRISTMAS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9950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KING’S HORSES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Man: 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Christmas wasn’t fun you know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Santa Claus, no mistletoe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All: For Christ was born to die for sin,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rise that we may all be pure within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Men: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King’s horses, the King’s men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march down the street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march back again.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King’s horses and the King’s men.</a:t>
            </a:r>
          </a:p>
        </p:txBody>
      </p:sp>
    </p:spTree>
    <p:extLst>
      <p:ext uri="{BB962C8B-B14F-4D97-AF65-F5344CB8AC3E}">
        <p14:creationId xmlns:p14="http://schemas.microsoft.com/office/powerpoint/2010/main" val="11460172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68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KING’S HORSES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575</cp:revision>
  <dcterms:modified xsi:type="dcterms:W3CDTF">2025-05-13T04:31:30Z</dcterms:modified>
</cp:coreProperties>
</file>