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RECEIPPT-TAGS:ADVENT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KING OF GLORY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King of Glory comes,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nation rejoices.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the gates before him,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up your voices.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is the King of Glory?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shall we call him?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is Emmanuel,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promised of ages.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50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THE KING OF GLORY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572</cp:revision>
  <dcterms:modified xsi:type="dcterms:W3CDTF">2025-05-13T04:25:27Z</dcterms:modified>
</cp:coreProperties>
</file>