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 OF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 of Glory comes,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nation rejoices.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the gates before him,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voices.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of Galilee,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city or village,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goes among his people,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curing their illness.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KING OF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2025-05-13T04:25:51Z</dcterms:modified>
</cp:coreProperties>
</file>