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 OF GLORY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 of Glory comes,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nation rejoices.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the gates before him,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voices.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then of David’s Son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Saviour and Brother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all of Galilee,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never another.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KING OF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2025-05-13T04:26:15Z</dcterms:modified>
</cp:coreProperties>
</file>