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51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 OF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Glory comes,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nation rejoices.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gates before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gave his life for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pledge of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took upon himself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sins of the nation.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473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KING OF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2025-05-13T04:26:33Z</dcterms:modified>
</cp:coreProperties>
</file>