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RECEIPPT-TAGS:ADVENT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851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KING OF GLORY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King of Glory comes,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nation rejoices.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the gates before him,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voices.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conquered sin and death,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truly has risen.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will share with us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heavenly vision.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947396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49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 KING OF GLORY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2025-05-13T04:26:56Z</dcterms:modified>
</cp:coreProperties>
</file>