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salvation;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light,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evildoers draw near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devour my flesh,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they, my enemies and foes,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stumble and fall.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IS MY SALVATION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2025-05-13T06:41:29Z</dcterms:modified>
</cp:coreProperties>
</file>