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Fresh and green are the pastures,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he gives me repose,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restful waters he leads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revive my drooping spirit.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LORD IS MY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2025-05-13T04:33:13Z</dcterms:modified>
</cp:coreProperties>
</file>