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RECEIPPT-TAGS:PRAISE,PSALM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455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IS MY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guides me along,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he knows to be 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walk in the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evil would I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that he will be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his crook and with his staff.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</p:txBody>
      </p:sp>
    </p:spTree>
    <p:extLst>
      <p:ext uri="{BB962C8B-B14F-4D97-AF65-F5344CB8AC3E}">
        <p14:creationId xmlns:p14="http://schemas.microsoft.com/office/powerpoint/2010/main" val="22237109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79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LORD IS MY SHEPHERD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2025-05-13T04:33:21Z</dcterms:modified>
</cp:coreProperties>
</file>