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RECEIPPT-TAGS:PRAISE,PSALM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057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LORD IS MY SHEPHERD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has prepared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such a banquet for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surely goodness and kindness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follow after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Lord’s own house shall I dwell,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days of my life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is my Shepherd;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nothing I shall want.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the Lord is my Shepherd;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nothing I shall want.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33583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72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LORD IS MY SHEPHERD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2025-05-13T04:33:30Z</dcterms:modified>
</cp:coreProperties>
</file>