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172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IS NEAR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near, to all who call on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 in him alone, rest in him alone.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seen a thousand years go past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Swiftly as the morning fades to night.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come let him fill you with his wisdom,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number all your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days aright.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032861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LORD IS NEAR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2025-05-13T04:34:18Z</dcterms:modified>
</cp:coreProperties>
</file>