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06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Jesus, after eating with his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washed their feet and said to them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what I,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given you example,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you also should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comes to me will never thirst nor want for food and I will raise him up on the last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383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2025-05-13T04:36:17Z</dcterms:modified>
</cp:coreProperties>
</file>