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MASS IS ENDED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mass is ended,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go in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must diminish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Christ increase.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take him with 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wher’er</a:t>
            </a: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go.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through our actions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life may show.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43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MASS IS ENDED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2025-05-13T15:12:32Z</dcterms:modified>
</cp:coreProperties>
</file>