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65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MASS IS ENDED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to the Father,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shows the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life within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throughout each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our living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loving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praise and honour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Trinity.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5801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MASS IS 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2025-05-13T15:12:51Z</dcterms:modified>
</cp:coreProperties>
</file>