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OLD RUGGED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a hill far away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stood an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emblem of suffering and shame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love that old cross,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 dearest and best,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world of lost sinners was slain.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cherish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my trophies at last I lay down,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cling to the old rugged cross,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exchange it someday for a crown.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80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OLD RUGGED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2025-05-13T04:48:26Z</dcterms:modified>
</cp:coreProperties>
</file>