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49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that old rugged cross,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despised by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a wondrous attraction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dear Lamb of God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his glory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bear it dark Calvary!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</p:spTree>
    <p:extLst>
      <p:ext uri="{BB962C8B-B14F-4D97-AF65-F5344CB8AC3E}">
        <p14:creationId xmlns:p14="http://schemas.microsoft.com/office/powerpoint/2010/main" val="23034973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OLD RUGGED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2025-05-13T04:48:35Z</dcterms:modified>
</cp:coreProperties>
</file>