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520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OLD RUGGED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old rugged cross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stained with blood so divine,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wondrous beauty I see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‘twas on that Old cross,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suffered and died,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pardon and sanctify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I’ll cherish the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my trophies at last I lay down,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cling to the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exchange it someday for a crown.</a:t>
            </a:r>
          </a:p>
        </p:txBody>
      </p:sp>
    </p:spTree>
    <p:extLst>
      <p:ext uri="{BB962C8B-B14F-4D97-AF65-F5344CB8AC3E}">
        <p14:creationId xmlns:p14="http://schemas.microsoft.com/office/powerpoint/2010/main" val="30635340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76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OLD RUGGED CROSS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2025-05-13T04:48:45Z</dcterms:modified>
</cp:coreProperties>
</file>