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31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SAVIOUR IS WAITING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you’ll take one step towards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Saviour my friend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You’ll find his arms open wide.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 him and all of your darkness will 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your heart, he’ll abide.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after time, he has waited before,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he is waiting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if you’re willing to open the door,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how he wants to come in.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0064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75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SAVIOUR IS WAITING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2025-05-13T04:52:38Z</dcterms:modified>
</cp:coreProperties>
</file>