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SPOTLESS ROBE OF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loving hand was placed on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did call me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claiming me as his own child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Did royal favours extend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spotless Robe of Christ was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baptised.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58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SPOTLESS ROBE OF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2025-05-13T06:17:31Z</dcterms:modified>
</cp:coreProperties>
</file>