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87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light of Christ now shines through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Paschal joy on my brow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 alight the bridegroom shall find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always awaiting Him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</p:spTree>
    <p:extLst>
      <p:ext uri="{BB962C8B-B14F-4D97-AF65-F5344CB8AC3E}">
        <p14:creationId xmlns:p14="http://schemas.microsoft.com/office/powerpoint/2010/main" val="3668597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SPOTLESS ROBE OF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2025-05-13T06:17:39Z</dcterms:modified>
</cp:coreProperties>
</file>