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joy to be in Paradise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share God’s heavenly bliss!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ourselves shall godlike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faces resplendent like his.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41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SPOTLESS ROBE OF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2025-05-13T06:17:48Z</dcterms:modified>
</cp:coreProperties>
</file>