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70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 STEADFAST LOVE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steadfast love of the Lord never ceases,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mercies never come to an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new every morning,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every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test and examine all our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return unto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lift our hearts and not our hands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the Lord who is in heaven.</a:t>
            </a:r>
          </a:p>
        </p:txBody>
      </p:sp>
    </p:spTree>
    <p:extLst>
      <p:ext uri="{BB962C8B-B14F-4D97-AF65-F5344CB8AC3E}">
        <p14:creationId xmlns:p14="http://schemas.microsoft.com/office/powerpoint/2010/main" val="28909058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83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STEADFAST LOVE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2025-05-13T04:55:46Z</dcterms:modified>
</cp:coreProperties>
</file>