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66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 STEADFAST LOVE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steadfast love of the Lord never ceases,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mercies never come to an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new every morning,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every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thy faithfulness, O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thy faithfulness.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trample underfoot a prisoner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deny a human right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employ injustice in a court of law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 things the Lord does not approve.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56320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75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STEADFAST LOVE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2025-05-13T04:55:59Z</dcterms:modified>
</cp:coreProperties>
</file>