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319D6F0-9DEB-59FB-CFB8-2D11105A7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D01DAAC-5FE4-A8FC-4A20-1EC43C07B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255FB1A-42A4-B7D8-B6EC-B247239AB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4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53DC793-4DE3-20DD-B79D-1763F289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A373D00-F048-F336-B8F6-921982BB42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E08BEBC-A65C-403A-5299-0D763004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eyes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refuse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inhumanity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ears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refuse to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cries of pain and agony.</a:t>
            </a:r>
          </a:p>
        </p:txBody>
      </p:sp>
    </p:spTree>
    <p:extLst>
      <p:ext uri="{BB962C8B-B14F-4D97-AF65-F5344CB8AC3E}">
        <p14:creationId xmlns:p14="http://schemas.microsoft.com/office/powerpoint/2010/main" val="30293227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107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2025-05-13T04:58:06Z</dcterms:modified>
</cp:coreProperties>
</file>