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8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02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19D8CEA-5FF3-15DD-2627-8A4B3F4D2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FCD7C2F-657E-7B7E-B10E-A329B5D8D0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01A7EE1-C7D2-B2DB-61EB-67B06572B7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33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liberation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feel your power.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blind and the deaf,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dumb and the maimed,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need to feel your healing touch.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liberation,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learn to love.</a:t>
            </a:r>
          </a:p>
        </p:txBody>
      </p:sp>
    </p:spTree>
    <p:extLst>
      <p:ext uri="{BB962C8B-B14F-4D97-AF65-F5344CB8AC3E}">
        <p14:creationId xmlns:p14="http://schemas.microsoft.com/office/powerpoint/2010/main" val="396262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A09B73E-1610-7602-F9C0-38EB17DE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42D8448-661B-2AF9-4F4F-0392D6834E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B71CDBC-F195-EF74-A164-33385F3633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mouths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refuse to speak,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against injustice done to some.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hands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refuse to reach,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 out of love and charity.</a:t>
            </a:r>
          </a:p>
        </p:txBody>
      </p:sp>
    </p:spTree>
    <p:extLst>
      <p:ext uri="{BB962C8B-B14F-4D97-AF65-F5344CB8AC3E}">
        <p14:creationId xmlns:p14="http://schemas.microsoft.com/office/powerpoint/2010/main" val="20486163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108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WORLD STANDS IN NEED</vt:lpstr>
      <vt:lpstr>THE WORLD STANDS IN NEED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2025-05-13T04:59:36Z</dcterms:modified>
</cp:coreProperties>
</file>