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9" r:id="rId3"/>
    <p:sldId id="260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7717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BF0B184-21F4-6769-0EAA-18A04B355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E3FB8C2-DAF5-FAA8-DE47-1916B2E568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RECEIPPT-TAGS:RECESSIONAL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7E47E2D-CEC2-3F10-CC48-655C07EE0D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426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WORLD STANDS IN NEED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stands in need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liberation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has to feel your power.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blind and the deaf,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dumb and the maimed,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need to feel your healing touch.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stands in need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liberation,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has to learn to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19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6D6D341-EDF7-0E75-3EB3-AFED3F7B2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08B3A95-25FE-2582-AC5D-862A378FA1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WORLD STANDS IN NEED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1C2C924-BF96-67D9-FE51-3824403E63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those who have talents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do not use,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a true community.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know that we all have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talent to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leave it buried in ourselves.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7DEFC57E-A95D-3BC9-355F-1E4DF86E78E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00186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109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WORLD STANDS IN NEED</vt:lpstr>
      <vt:lpstr>THE WORLD STANDS IN NEED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2025-05-13T05:00:41Z</dcterms:modified>
</cp:coreProperties>
</file>