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ADVENT WE AWAIT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Advent we await God’s reign,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greed and hate shall cease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kindness dwells in human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of us find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 of holiness and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Illuminate this hour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hope that we shall see Christ’s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returns with power.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ADVENT WE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2025-05-13T06:51:42Z</dcterms:modified>
</cp:coreProperties>
</file>