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RECEIPPT-TAGS:COMMUNION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475665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THIS IS MY COMMANDMENT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This is my commandment,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Love on another as I have loved you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is never conceited,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brings joy to the end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is ever resentful,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Charity makes peace to the end.</a:t>
            </a:r>
          </a:p>
        </p:txBody>
      </p:sp>
    </p:spTree>
    <p:extLst>
      <p:ext uri="{BB962C8B-B14F-4D97-AF65-F5344CB8AC3E}">
        <p14:creationId xmlns:p14="http://schemas.microsoft.com/office/powerpoint/2010/main" val="194918264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208</TotalTime>
  <Words>46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THIS IS MY COMMANDMENT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581</cp:revision>
  <dcterms:modified xsi:type="dcterms:W3CDTF">2025-05-13T06:54:09Z</dcterms:modified>
</cp:coreProperties>
</file>