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241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may give away my possessions,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give my body to be burnt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have no love, I’m no better,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of all, the greatest 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79136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MY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2025-05-13T06:54:20Z</dcterms:modified>
</cp:coreProperties>
</file>